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62" r:id="rId8"/>
    <p:sldId id="268" r:id="rId9"/>
    <p:sldId id="274" r:id="rId10"/>
    <p:sldId id="265" r:id="rId11"/>
    <p:sldId id="275" r:id="rId12"/>
    <p:sldId id="264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3B376-617F-4FF2-BE69-48C1B58EA576}" v="4" dt="2023-04-13T21:17:26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emuria.cis.vtc.edu/~mhatch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1010680"/>
          </a:xfrm>
        </p:spPr>
        <p:txBody>
          <a:bodyPr>
            <a:normAutofit/>
          </a:bodyPr>
          <a:lstStyle/>
          <a:p>
            <a:r>
              <a:rPr lang="en-US" dirty="0"/>
              <a:t>Micheal Hatch &amp; Philip Vickers</a:t>
            </a:r>
          </a:p>
          <a:p>
            <a:r>
              <a:rPr lang="en-US" sz="1000" b="1" dirty="0">
                <a:highlight>
                  <a:srgbClr val="00FFFF"/>
                </a:highlight>
              </a:rPr>
              <a:t>Abstract</a:t>
            </a:r>
            <a:r>
              <a:rPr lang="en-US" sz="1000" dirty="0">
                <a:highlight>
                  <a:srgbClr val="00FFFF"/>
                </a:highlight>
              </a:rPr>
              <a:t>: A hands free car door opening App. This App allows for your car door to open or close without using your door handle.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Hardware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Live Demonstration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2461292" y="2154427"/>
            <a:ext cx="397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Gantt Chart kept us on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clear picture for the team to follow.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7C2D-FBFA-05FB-AE74-3D78A134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6" y="4649494"/>
            <a:ext cx="9455636" cy="149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916A4-282D-24A7-CFA5-3B6373D0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09" y="1553828"/>
            <a:ext cx="4934204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86" y="1270000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54882"/>
            <a:ext cx="6696075" cy="1909763"/>
          </a:xfrm>
        </p:spPr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7659984" y="5752245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2051090" y="5382913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D6A8B-6FC6-1C4E-17C6-1300A0A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52" y="1723787"/>
            <a:ext cx="6664349" cy="4063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C35B9-351D-7932-1CA6-5258610E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5" y="544088"/>
            <a:ext cx="4151542" cy="45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B7A5B-DA81-0805-E569-D86300A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5490" y="1131098"/>
            <a:ext cx="1728450" cy="2489791"/>
          </a:xfrm>
          <a:prstGeom prst="rect">
            <a:avLst/>
          </a:prstGeom>
          <a:ln w="34925">
            <a:solidFill>
              <a:schemeClr val="dk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250BA-977D-F9A4-796E-8745AE6A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11" y="2442297"/>
            <a:ext cx="4813547" cy="350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F3BFC-8B74-34F5-62D5-587B5B63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38" y="3487482"/>
            <a:ext cx="3149762" cy="122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205EF6-3E35-6090-AABF-D3B8F623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734798"/>
            <a:ext cx="3353571" cy="275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04031B-61F2-701E-711C-A894573038C0}"/>
              </a:ext>
            </a:extLst>
          </p:cNvPr>
          <p:cNvSpPr txBox="1"/>
          <p:nvPr/>
        </p:nvSpPr>
        <p:spPr>
          <a:xfrm>
            <a:off x="6701667" y="1511768"/>
            <a:ext cx="448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challenge was finding a proto-type vehicle that would fit our components. We created one from scratch.</a:t>
            </a:r>
          </a:p>
        </p:txBody>
      </p:sp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DEB9C-EB28-B075-8E18-434CBA99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096" y="1897130"/>
            <a:ext cx="4796504" cy="4130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C2C65-4212-E943-8DF1-68876F7387F8}"/>
              </a:ext>
            </a:extLst>
          </p:cNvPr>
          <p:cNvSpPr txBox="1"/>
          <p:nvPr/>
        </p:nvSpPr>
        <p:spPr>
          <a:xfrm>
            <a:off x="9046278" y="3825124"/>
            <a:ext cx="236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the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299</TotalTime>
  <Words>197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Tenorite</vt:lpstr>
      <vt:lpstr>Office Theme</vt:lpstr>
      <vt:lpstr>Open Sesame</vt:lpstr>
      <vt:lpstr>AGENDA</vt:lpstr>
      <vt:lpstr>INTRODUCTION</vt:lpstr>
      <vt:lpstr>PRIMARY GOALS</vt:lpstr>
      <vt:lpstr>Schedule</vt:lpstr>
      <vt:lpstr>Hardware System  </vt:lpstr>
      <vt:lpstr>Architecture and Design</vt:lpstr>
      <vt:lpstr>Prototype Model</vt:lpstr>
      <vt:lpstr>Website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micheal hatch</cp:lastModifiedBy>
  <cp:revision>14</cp:revision>
  <dcterms:created xsi:type="dcterms:W3CDTF">2022-11-10T00:08:34Z</dcterms:created>
  <dcterms:modified xsi:type="dcterms:W3CDTF">2023-04-20T23:05:41Z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